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901"/>
    <a:srgbClr val="000000"/>
    <a:srgbClr val="FAC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6" autoAdjust="0"/>
    <p:restoredTop sz="94660"/>
  </p:normalViewPr>
  <p:slideViewPr>
    <p:cSldViewPr snapToGrid="0">
      <p:cViewPr>
        <p:scale>
          <a:sx n="66" d="100"/>
          <a:sy n="66" d="100"/>
        </p:scale>
        <p:origin x="109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9B5D2-52A6-470C-9998-1C0F613F8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61E355-989E-4216-9BD6-D7658C54E3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64FA87-1B8A-4F11-A8C0-925AED978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9B6D0C-E9A2-4B92-96F3-292964B82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E21745-B167-4F60-9D66-55720FA63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387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13EBEA-F4B8-4CA7-8957-AE863F23F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985976-CE64-464A-A568-275CFA9774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F29388-6962-4F83-A375-790F128BD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C3BD40-6FAC-4106-AFF0-D302CC9D2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5535B2-3F96-4D3C-BD17-536B1FD4A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1457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F335C9F-D79F-4B0D-AFE7-4CEE89AAAD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0F4845-0425-413E-8298-5510F32D7B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27EF66-C117-4A9F-9E80-D825CC712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84E185-A8FC-450B-A957-17AD2C3F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6955DE-AB59-48BC-A142-B562CAE4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224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762F41-BC7E-4915-BE35-6AD311B7D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6ECCA5-4499-4D0F-A2B9-D5052A304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6C8C20-AFFF-430E-A0FE-2DC7663BF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F847ED-8A1D-43DE-B68E-78F0D5FE3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D3E1E6-BC05-40BA-A4E2-7B9B9343E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47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FF3E8A-D898-4B5D-8F98-A44A77603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28A6ED-F835-410F-AA94-122CF4001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F01C9C-EF4A-464A-927B-3A6444DCD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8A5644-8F00-41BC-9504-1362391DC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AD4F8F3-474F-4DC9-8345-FA9D0FE0D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2806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39E35-039B-4A38-873A-F09CB7673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1D5139-FE40-4C71-AA7F-6CB3FB9649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340EAD-6068-4B0A-B80D-FE0970EB7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A1895E-853C-43AA-8FBA-2847AB2B7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EE3DCD-42F5-438B-8C0E-B360560B7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918B67-648B-4C59-9847-2E89F013C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306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418119-0852-4078-BAC2-0F215CD2B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A49219-4113-40DD-A4C4-CA3D2AE89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858B4B4-6C6A-4563-9DAF-CFED83E814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C3680A5-C7D1-4552-B310-81FAA1F072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D38A94D-60CE-4918-A417-6DE22BC632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AC8485-27F1-4F28-8A48-4774A44B8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A0FFC7F-25E8-4377-8075-DD11DC6DD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4C9C3F2-9309-4B9B-BC4C-A177EB572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126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BAC490-585C-482F-8EBA-1D8424D70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F8EB15-BACB-467F-8698-E6C1E7737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77B6B2A-2BC1-4B31-803E-2EED7E585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878A627-29A7-4431-9E07-B11FDD524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41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EF543AE-D0F2-410B-AF10-62B1AF010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7D22E22-DAEC-4AB5-A3B4-3F25794B4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417A58-0CC9-4E24-AA5C-1E0A3D66E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9082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E75572-46DD-44FF-8D71-0A40738DB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2EFEF3D-FC9E-4438-AD9F-D88EC9C37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31165A3-024F-49A9-B0A2-7F51296773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E887D2-8614-4B7D-A2E3-2B4030995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547C11-B3D1-4AAA-94ED-AFFA3F65A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86215E-6B8A-49C9-A332-01438330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074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2318F7-A3B3-4BE8-A4F0-016C16558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73D1861-3AD2-4C7B-925F-BD241E4AAE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E95204B-85E7-48BE-946B-95F2AF9A7E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749035-B86A-4829-9450-6E23F8A1B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CE1F74-B40A-4249-B22F-027A659EC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AF277B-325D-4F83-9989-9D53A7EA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91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C29035D-DA17-4FB0-97C1-D8777AE6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EEA175A-69CD-4F11-8F04-9744D45E0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2585B4-194D-488B-8E57-4CC8D0C8AC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6D8555-C705-4C19-B735-BA9C964340A7}" type="datetimeFigureOut">
              <a:rPr lang="ko-KR" altLang="en-US" smtClean="0"/>
              <a:t>2022-04-28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1F7C73-85B1-445D-9702-079C59DF4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A7CA51-7194-4850-99ED-EF3B7AE3D9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00AB03-507A-4985-91D2-55628D00A80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38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67554294-0031-4AFC-A478-641F4E9AB9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5191" r="5577"/>
          <a:stretch/>
        </p:blipFill>
        <p:spPr>
          <a:xfrm>
            <a:off x="0" y="-1"/>
            <a:ext cx="12192000" cy="6153973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AC2E4426-23ED-4306-B4FC-448783F6468B}"/>
              </a:ext>
            </a:extLst>
          </p:cNvPr>
          <p:cNvSpPr/>
          <p:nvPr/>
        </p:nvSpPr>
        <p:spPr>
          <a:xfrm>
            <a:off x="0" y="-1"/>
            <a:ext cx="12192000" cy="6153973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DEA2FE6-AFFF-4237-8A8C-20FF7293E252}"/>
              </a:ext>
            </a:extLst>
          </p:cNvPr>
          <p:cNvSpPr/>
          <p:nvPr/>
        </p:nvSpPr>
        <p:spPr>
          <a:xfrm>
            <a:off x="0" y="6153972"/>
            <a:ext cx="12192000" cy="70402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B415B9-CA54-4773-AA44-F5D257BE39E1}"/>
              </a:ext>
            </a:extLst>
          </p:cNvPr>
          <p:cNvSpPr txBox="1"/>
          <p:nvPr/>
        </p:nvSpPr>
        <p:spPr>
          <a:xfrm>
            <a:off x="486136" y="1111169"/>
            <a:ext cx="674804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rgbClr val="FFF90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2022</a:t>
            </a:r>
          </a:p>
          <a:p>
            <a:r>
              <a:rPr lang="ko-KR" altLang="en-US" sz="96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장학생</a:t>
            </a:r>
            <a:endParaRPr lang="en-US" altLang="ko-KR" sz="6000" dirty="0">
              <a:solidFill>
                <a:schemeClr val="bg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r>
              <a:rPr lang="ko-KR" altLang="en-US" sz="96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토크콘서트</a:t>
            </a:r>
            <a:endParaRPr lang="en-US" altLang="ko-KR" sz="9600" dirty="0">
              <a:solidFill>
                <a:schemeClr val="bg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300F0E-F30E-4F3A-AB76-CDBAFEBB495D}"/>
              </a:ext>
            </a:extLst>
          </p:cNvPr>
          <p:cNvSpPr txBox="1"/>
          <p:nvPr/>
        </p:nvSpPr>
        <p:spPr>
          <a:xfrm>
            <a:off x="486136" y="6275153"/>
            <a:ext cx="6944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응용소프트웨어공학과   </a:t>
            </a:r>
            <a:r>
              <a:rPr lang="en-US" altLang="ko-KR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/ </a:t>
            </a:r>
            <a:r>
              <a:rPr lang="ko-KR" altLang="en-US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en-US" altLang="ko-KR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20193148   /   </a:t>
            </a:r>
            <a:r>
              <a:rPr lang="ko-KR" altLang="en-US" sz="24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황진주</a:t>
            </a:r>
          </a:p>
        </p:txBody>
      </p:sp>
    </p:spTree>
    <p:extLst>
      <p:ext uri="{BB962C8B-B14F-4D97-AF65-F5344CB8AC3E}">
        <p14:creationId xmlns:p14="http://schemas.microsoft.com/office/powerpoint/2010/main" val="3270704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880DEB-DFA3-407D-8FC3-9E02B4AD27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" t="25014" r="24"/>
          <a:stretch/>
        </p:blipFill>
        <p:spPr bwMode="auto">
          <a:xfrm>
            <a:off x="0" y="1282"/>
            <a:ext cx="12188952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CF02B044-A809-4857-8454-496CDB09F75E}"/>
              </a:ext>
            </a:extLst>
          </p:cNvPr>
          <p:cNvSpPr/>
          <p:nvPr/>
        </p:nvSpPr>
        <p:spPr>
          <a:xfrm>
            <a:off x="1" y="0"/>
            <a:ext cx="12192000" cy="6856718"/>
          </a:xfrm>
          <a:prstGeom prst="rect">
            <a:avLst/>
          </a:prstGeom>
          <a:solidFill>
            <a:srgbClr val="000000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DFE56997-99F6-4B6A-AC52-36B2D462185F}"/>
              </a:ext>
            </a:extLst>
          </p:cNvPr>
          <p:cNvGrpSpPr/>
          <p:nvPr/>
        </p:nvGrpSpPr>
        <p:grpSpPr>
          <a:xfrm>
            <a:off x="907455" y="236601"/>
            <a:ext cx="10377090" cy="1800767"/>
            <a:chOff x="907455" y="236601"/>
            <a:chExt cx="10377090" cy="180076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893AE666-D7EB-4F26-BDF3-D83EF0232CC8}"/>
                </a:ext>
              </a:extLst>
            </p:cNvPr>
            <p:cNvSpPr txBox="1"/>
            <p:nvPr/>
          </p:nvSpPr>
          <p:spPr>
            <a:xfrm>
              <a:off x="5357140" y="236601"/>
              <a:ext cx="14699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400" dirty="0">
                  <a:solidFill>
                    <a:srgbClr val="FFF90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Q1.</a:t>
              </a:r>
              <a:endParaRPr lang="ko-KR" altLang="en-US" sz="5400" dirty="0">
                <a:solidFill>
                  <a:srgbClr val="FFF90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9C5CBE6-5A86-415F-AA40-9D40C93D0D8A}"/>
                </a:ext>
              </a:extLst>
            </p:cNvPr>
            <p:cNvSpPr txBox="1"/>
            <p:nvPr/>
          </p:nvSpPr>
          <p:spPr>
            <a:xfrm>
              <a:off x="907455" y="1267927"/>
              <a:ext cx="1037709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대학생활동안 무엇을 </a:t>
              </a:r>
              <a:r>
                <a:rPr lang="ko-KR" altLang="en-US" sz="4400" dirty="0">
                  <a:highlight>
                    <a:srgbClr val="FFFF00"/>
                  </a:highlight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할 수 있을까</a:t>
              </a:r>
              <a:r>
                <a:rPr lang="en-US" altLang="ko-KR" sz="440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?</a:t>
              </a:r>
              <a:endParaRPr lang="ko-KR" altLang="en-US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14BD20C-5ABD-4A5A-BDE0-AC6287CCFFB8}"/>
              </a:ext>
            </a:extLst>
          </p:cNvPr>
          <p:cNvGrpSpPr/>
          <p:nvPr/>
        </p:nvGrpSpPr>
        <p:grpSpPr>
          <a:xfrm>
            <a:off x="625409" y="2403629"/>
            <a:ext cx="10933446" cy="1678699"/>
            <a:chOff x="625409" y="236601"/>
            <a:chExt cx="10933446" cy="167869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0713206-D47B-4CCD-9C36-1EA2CFEF6AEE}"/>
                </a:ext>
              </a:extLst>
            </p:cNvPr>
            <p:cNvSpPr txBox="1"/>
            <p:nvPr/>
          </p:nvSpPr>
          <p:spPr>
            <a:xfrm>
              <a:off x="5357140" y="236601"/>
              <a:ext cx="14699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400" dirty="0">
                  <a:solidFill>
                    <a:srgbClr val="FFF90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Q2.</a:t>
              </a:r>
              <a:endParaRPr lang="ko-KR" altLang="en-US" sz="5400" dirty="0">
                <a:solidFill>
                  <a:srgbClr val="FFF90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66C5891-A4D9-46F6-B304-A94CB44E2C82}"/>
                </a:ext>
              </a:extLst>
            </p:cNvPr>
            <p:cNvSpPr txBox="1"/>
            <p:nvPr/>
          </p:nvSpPr>
          <p:spPr>
            <a:xfrm>
              <a:off x="625409" y="1145859"/>
              <a:ext cx="1093344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학과 생활을 잘하기 위해선 </a:t>
              </a:r>
              <a:r>
                <a:rPr lang="ko-KR" altLang="en-US" sz="4400" dirty="0">
                  <a:highlight>
                    <a:srgbClr val="FFFF00"/>
                  </a:highlight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어떻게 </a:t>
              </a:r>
              <a:r>
                <a:rPr lang="ko-KR" altLang="en-US" sz="4400" dirty="0" err="1">
                  <a:highlight>
                    <a:srgbClr val="FFFF00"/>
                  </a:highlight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해야</a:t>
              </a:r>
              <a:r>
                <a:rPr lang="ko-KR" altLang="en-US" sz="4400" dirty="0" err="1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할까</a:t>
              </a:r>
              <a:r>
                <a:rPr lang="en-US" altLang="ko-KR" sz="440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?</a:t>
              </a:r>
              <a:endParaRPr lang="ko-KR" altLang="en-US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B10D9FC-33D1-4F3F-AAF6-8D9257C5ABF7}"/>
              </a:ext>
            </a:extLst>
          </p:cNvPr>
          <p:cNvGrpSpPr/>
          <p:nvPr/>
        </p:nvGrpSpPr>
        <p:grpSpPr>
          <a:xfrm>
            <a:off x="907455" y="4500576"/>
            <a:ext cx="10377090" cy="1800767"/>
            <a:chOff x="907455" y="236601"/>
            <a:chExt cx="10377090" cy="1800767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1A8BAA1-B33C-4189-980D-8798E3A28E1B}"/>
                </a:ext>
              </a:extLst>
            </p:cNvPr>
            <p:cNvSpPr txBox="1"/>
            <p:nvPr/>
          </p:nvSpPr>
          <p:spPr>
            <a:xfrm>
              <a:off x="5357140" y="236601"/>
              <a:ext cx="14699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400" dirty="0">
                  <a:solidFill>
                    <a:srgbClr val="FFF90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Q3.</a:t>
              </a:r>
              <a:endParaRPr lang="ko-KR" altLang="en-US" sz="5400" dirty="0">
                <a:solidFill>
                  <a:srgbClr val="FFF90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2D3DF8A-93E5-4FD2-B725-A2A54BC21ED8}"/>
                </a:ext>
              </a:extLst>
            </p:cNvPr>
            <p:cNvSpPr txBox="1"/>
            <p:nvPr/>
          </p:nvSpPr>
          <p:spPr>
            <a:xfrm>
              <a:off x="907455" y="1267927"/>
              <a:ext cx="1037709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대학생활동안 무엇을 </a:t>
              </a:r>
              <a:r>
                <a:rPr lang="ko-KR" altLang="en-US" sz="4400" dirty="0" err="1">
                  <a:highlight>
                    <a:srgbClr val="FFFF00"/>
                  </a:highlight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해야할까</a:t>
              </a:r>
              <a:r>
                <a:rPr lang="en-US" altLang="ko-KR" sz="4400" dirty="0">
                  <a:solidFill>
                    <a:schemeClr val="bg1"/>
                  </a:solidFill>
                  <a:latin typeface="배달의민족 도현" panose="020B0600000101010101" pitchFamily="50" charset="-127"/>
                  <a:ea typeface="배달의민족 도현" panose="020B0600000101010101" pitchFamily="50" charset="-127"/>
                </a:rPr>
                <a:t>?</a:t>
              </a:r>
              <a:endParaRPr lang="ko-KR" altLang="en-US" sz="44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1734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31</Words>
  <Application>Microsoft Office PowerPoint</Application>
  <PresentationFormat>와이드스크린</PresentationFormat>
  <Paragraphs>10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맑은 고딕</vt:lpstr>
      <vt:lpstr>배달의민족 도현</vt:lpstr>
      <vt:lpstr>에스코어 드림 5 Medium</vt:lpstr>
      <vt:lpstr>에스코어 드림 8 Heavy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황진주</dc:creator>
  <cp:lastModifiedBy>황진주</cp:lastModifiedBy>
  <cp:revision>1</cp:revision>
  <dcterms:created xsi:type="dcterms:W3CDTF">2022-04-27T23:52:49Z</dcterms:created>
  <dcterms:modified xsi:type="dcterms:W3CDTF">2022-04-28T00:20:14Z</dcterms:modified>
</cp:coreProperties>
</file>

<file path=docProps/thumbnail.jpeg>
</file>